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5"/>
  </p:notesMasterIdLst>
  <p:handoutMasterIdLst>
    <p:handoutMasterId r:id="rId6"/>
  </p:handoutMasterIdLst>
  <p:sldIdLst>
    <p:sldId id="305" r:id="rId2"/>
    <p:sldId id="304" r:id="rId3"/>
    <p:sldId id="303" r:id="rId4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2">
          <p15:clr>
            <a:srgbClr val="A4A3A4"/>
          </p15:clr>
        </p15:guide>
        <p15:guide id="2" orient="horz" pos="2047">
          <p15:clr>
            <a:srgbClr val="A4A3A4"/>
          </p15:clr>
        </p15:guide>
        <p15:guide id="3" orient="horz" pos="147">
          <p15:clr>
            <a:srgbClr val="A4A3A4"/>
          </p15:clr>
        </p15:guide>
        <p15:guide id="4" orient="horz" pos="4219">
          <p15:clr>
            <a:srgbClr val="A4A3A4"/>
          </p15:clr>
        </p15:guide>
        <p15:guide id="5" pos="3305">
          <p15:clr>
            <a:srgbClr val="A4A3A4"/>
          </p15:clr>
        </p15:guide>
        <p15:guide id="6" pos="120">
          <p15:clr>
            <a:srgbClr val="A4A3A4"/>
          </p15:clr>
        </p15:guide>
        <p15:guide id="7" pos="2969">
          <p15:clr>
            <a:srgbClr val="A4A3A4"/>
          </p15:clr>
        </p15:guide>
        <p15:guide id="8" pos="2726">
          <p15:clr>
            <a:srgbClr val="A4A3A4"/>
          </p15:clr>
        </p15:guide>
        <p15:guide id="9" pos="274">
          <p15:clr>
            <a:srgbClr val="A4A3A4"/>
          </p15:clr>
        </p15:guide>
        <p15:guide id="10" pos="61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A5A5"/>
    <a:srgbClr val="FFE5E5"/>
    <a:srgbClr val="EAEAEA"/>
    <a:srgbClr val="DDDDDD"/>
    <a:srgbClr val="C0C0C0"/>
    <a:srgbClr val="CCFFCC"/>
    <a:srgbClr val="66FF9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416" y="120"/>
      </p:cViewPr>
      <p:guideLst>
        <p:guide orient="horz" pos="2312"/>
        <p:guide orient="horz" pos="2047"/>
        <p:guide orient="horz" pos="147"/>
        <p:guide orient="horz" pos="4219"/>
        <p:guide pos="3305"/>
        <p:guide pos="120"/>
        <p:guide pos="2969"/>
        <p:guide pos="2726"/>
        <p:guide pos="274"/>
        <p:guide pos="6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t" anchorCtr="0" compatLnSpc="1">
            <a:prstTxWarp prst="textNoShape">
              <a:avLst/>
            </a:prstTxWarp>
          </a:bodyPr>
          <a:lstStyle>
            <a:lvl1pPr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602" y="0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t" anchorCtr="0" compatLnSpc="1">
            <a:prstTxWarp prst="textNoShape">
              <a:avLst/>
            </a:prstTxWarp>
          </a:bodyPr>
          <a:lstStyle>
            <a:lvl1pPr algn="r"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076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b" anchorCtr="0" compatLnSpc="1">
            <a:prstTxWarp prst="textNoShape">
              <a:avLst/>
            </a:prstTxWarp>
          </a:bodyPr>
          <a:lstStyle>
            <a:lvl1pPr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602" y="9373076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b" anchorCtr="0" compatLnSpc="1">
            <a:prstTxWarp prst="textNoShape">
              <a:avLst/>
            </a:prstTxWarp>
          </a:bodyPr>
          <a:lstStyle>
            <a:lvl1pPr algn="r" defTabSz="901749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1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algn="r"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8500" y="741363"/>
            <a:ext cx="5340350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8" y="4686538"/>
            <a:ext cx="5390810" cy="443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1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defTabSz="914338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‹#›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251204"/>
            <a:ext cx="8925569" cy="498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129"/>
          <p:cNvSpPr txBox="1">
            <a:spLocks noChangeArrowheads="1"/>
          </p:cNvSpPr>
          <p:nvPr/>
        </p:nvSpPr>
        <p:spPr bwMode="auto">
          <a:xfrm>
            <a:off x="992560" y="476672"/>
            <a:ext cx="81369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600" b="1" dirty="0"/>
              <a:t>印刷上の注意</a:t>
            </a:r>
          </a:p>
        </p:txBody>
      </p:sp>
      <p:sp>
        <p:nvSpPr>
          <p:cNvPr id="10" name="角丸四角形 9"/>
          <p:cNvSpPr/>
          <p:nvPr/>
        </p:nvSpPr>
        <p:spPr bwMode="auto">
          <a:xfrm>
            <a:off x="433859" y="3364002"/>
            <a:ext cx="1261591" cy="3806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414860" y="1340768"/>
            <a:ext cx="642416" cy="3806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8504" y="87486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8951" y="293091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2" name="Text Box 4129"/>
          <p:cNvSpPr txBox="1">
            <a:spLocks noChangeArrowheads="1"/>
          </p:cNvSpPr>
          <p:nvPr/>
        </p:nvSpPr>
        <p:spPr bwMode="auto">
          <a:xfrm>
            <a:off x="992560" y="847745"/>
            <a:ext cx="81369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200" b="1"/>
              <a:t>★</a:t>
            </a:r>
            <a:r>
              <a:rPr lang="ja-JP" altLang="en-US" sz="1200" b="1" dirty="0"/>
              <a:t>プリンタの用紙</a:t>
            </a:r>
            <a:r>
              <a:rPr lang="ja-JP" altLang="en-US" sz="1200" b="1"/>
              <a:t>種類で</a:t>
            </a:r>
            <a:r>
              <a:rPr lang="ja-JP" altLang="en-US" sz="1200" b="1">
                <a:solidFill>
                  <a:srgbClr val="0000FF"/>
                </a:solidFill>
              </a:rPr>
              <a:t>普通紙で文字がかすれる場合は「厚紙１」ｅｔｃを選択</a:t>
            </a:r>
            <a:r>
              <a:rPr lang="ja-JP" altLang="en-US" sz="1200" b="1"/>
              <a:t>してください。給紙</a:t>
            </a:r>
            <a:r>
              <a:rPr lang="ja-JP" altLang="en-US" sz="1200" b="1" dirty="0"/>
              <a:t>方法は</a:t>
            </a:r>
            <a:r>
              <a:rPr lang="ja-JP" altLang="en-US" sz="1200" b="1" dirty="0">
                <a:solidFill>
                  <a:srgbClr val="0000FF"/>
                </a:solidFill>
              </a:rPr>
              <a:t>手差しで１枚づつ挿入</a:t>
            </a:r>
            <a:r>
              <a:rPr lang="ja-JP" altLang="en-US" sz="1200" b="1" dirty="0"/>
              <a:t>して印刷をお願いします。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737" y="3329284"/>
            <a:ext cx="2164687" cy="227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 bwMode="auto">
          <a:xfrm>
            <a:off x="1795819" y="3539102"/>
            <a:ext cx="2203673" cy="2591138"/>
          </a:xfrm>
          <a:prstGeom prst="roundRect">
            <a:avLst>
              <a:gd name="adj" fmla="val 4931"/>
            </a:avLst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37615" y="309709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5" name="角丸四角形 14"/>
          <p:cNvSpPr/>
          <p:nvPr/>
        </p:nvSpPr>
        <p:spPr bwMode="auto">
          <a:xfrm>
            <a:off x="1837034" y="4581128"/>
            <a:ext cx="2106893" cy="443857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979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561010"/>
            <a:ext cx="8925569" cy="498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4129"/>
          <p:cNvSpPr txBox="1">
            <a:spLocks noChangeArrowheads="1"/>
          </p:cNvSpPr>
          <p:nvPr/>
        </p:nvSpPr>
        <p:spPr bwMode="auto">
          <a:xfrm>
            <a:off x="1226857" y="215450"/>
            <a:ext cx="36025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>
                <a:solidFill>
                  <a:srgbClr val="0000FF"/>
                </a:solidFill>
              </a:rPr>
              <a:t>用紙に合わせて拡大／縮小のチェックを外す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790" y="3365320"/>
            <a:ext cx="2994395" cy="284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角丸四角形 15"/>
          <p:cNvSpPr/>
          <p:nvPr/>
        </p:nvSpPr>
        <p:spPr bwMode="auto">
          <a:xfrm>
            <a:off x="1717154" y="5625705"/>
            <a:ext cx="3234134" cy="28803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29891" y="5553786"/>
            <a:ext cx="59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7" name="Text Box 4129"/>
          <p:cNvSpPr txBox="1">
            <a:spLocks noChangeArrowheads="1"/>
          </p:cNvSpPr>
          <p:nvPr/>
        </p:nvSpPr>
        <p:spPr bwMode="auto">
          <a:xfrm>
            <a:off x="5097016" y="5534845"/>
            <a:ext cx="36025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800" b="1">
                <a:solidFill>
                  <a:srgbClr val="FF0000"/>
                </a:solidFill>
              </a:rPr>
              <a:t>重 要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4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129"/>
          <p:cNvSpPr txBox="1">
            <a:spLocks noChangeArrowheads="1"/>
          </p:cNvSpPr>
          <p:nvPr/>
        </p:nvSpPr>
        <p:spPr bwMode="auto">
          <a:xfrm>
            <a:off x="1280592" y="744959"/>
            <a:ext cx="6480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/>
              <a:t>印刷の調整　　　　</a:t>
            </a:r>
            <a:r>
              <a:rPr lang="ja-JP" altLang="ja-JP" sz="1400" b="1" dirty="0">
                <a:solidFill>
                  <a:srgbClr val="0000FF"/>
                </a:solidFill>
              </a:rPr>
              <a:t>示名条全体を選択し、ＣＴＲＬ＋方向キーで調整する</a:t>
            </a:r>
            <a:endParaRPr lang="ja-JP" altLang="ja-JP" sz="1400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1214754"/>
            <a:ext cx="8496944" cy="531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 1"/>
          <p:cNvSpPr/>
          <p:nvPr/>
        </p:nvSpPr>
        <p:spPr bwMode="auto">
          <a:xfrm>
            <a:off x="2792760" y="2132856"/>
            <a:ext cx="5472608" cy="3888432"/>
          </a:xfrm>
          <a:prstGeom prst="roundRect">
            <a:avLst>
              <a:gd name="adj" fmla="val 99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Text Box 4129"/>
          <p:cNvSpPr txBox="1">
            <a:spLocks noChangeArrowheads="1"/>
          </p:cNvSpPr>
          <p:nvPr/>
        </p:nvSpPr>
        <p:spPr bwMode="auto">
          <a:xfrm>
            <a:off x="1280592" y="430111"/>
            <a:ext cx="6480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/>
              <a:t>入力方法　　　　　 </a:t>
            </a:r>
            <a:r>
              <a:rPr lang="en-US" altLang="ja-JP" sz="1400" b="1" dirty="0">
                <a:solidFill>
                  <a:srgbClr val="0000FF"/>
                </a:solidFill>
              </a:rPr>
              <a:t>ZX</a:t>
            </a:r>
            <a:r>
              <a:rPr lang="ja-JP" altLang="en-US" sz="1400" b="1" dirty="0">
                <a:solidFill>
                  <a:srgbClr val="0000FF"/>
                </a:solidFill>
              </a:rPr>
              <a:t>・</a:t>
            </a:r>
            <a:r>
              <a:rPr lang="en-US" altLang="ja-JP" sz="1400" b="1" dirty="0">
                <a:solidFill>
                  <a:srgbClr val="0000FF"/>
                </a:solidFill>
              </a:rPr>
              <a:t> A1</a:t>
            </a:r>
            <a:r>
              <a:rPr lang="ja-JP" altLang="en-US" sz="1400" b="1" dirty="0">
                <a:solidFill>
                  <a:srgbClr val="0000FF"/>
                </a:solidFill>
              </a:rPr>
              <a:t>・ＮＸと同じです</a:t>
            </a:r>
            <a:endParaRPr lang="ja-JP" altLang="ja-JP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598373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C:\WINDOWS\ﾃﾞｽｸﾄｯﾌﾟ\示名条（オレンジ).pot</Template>
  <TotalTime>1718</TotalTime>
  <Words>83</Words>
  <Application>Microsoft Office PowerPoint</Application>
  <PresentationFormat>A4 210 x 297 mm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Tahoma</vt:lpstr>
      <vt:lpstr>Times New Roman</vt:lpstr>
      <vt:lpstr>Wingdings</vt:lpstr>
      <vt:lpstr>1_示名条（オレンジ)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2670806</dc:creator>
  <cp:lastModifiedBy>木村 菜摘</cp:lastModifiedBy>
  <cp:revision>153</cp:revision>
  <cp:lastPrinted>2014-07-07T06:36:01Z</cp:lastPrinted>
  <dcterms:created xsi:type="dcterms:W3CDTF">2001-04-14T23:24:47Z</dcterms:created>
  <dcterms:modified xsi:type="dcterms:W3CDTF">2025-01-10T01:05:04Z</dcterms:modified>
</cp:coreProperties>
</file>