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9"/>
  </p:notesMasterIdLst>
  <p:handoutMasterIdLst>
    <p:handoutMasterId r:id="rId10"/>
  </p:handoutMasterIdLst>
  <p:sldIdLst>
    <p:sldId id="345" r:id="rId2"/>
    <p:sldId id="365" r:id="rId3"/>
    <p:sldId id="366" r:id="rId4"/>
    <p:sldId id="367" r:id="rId5"/>
    <p:sldId id="370" r:id="rId6"/>
    <p:sldId id="368" r:id="rId7"/>
    <p:sldId id="369" r:id="rId8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5">
          <p15:clr>
            <a:srgbClr val="A4A3A4"/>
          </p15:clr>
        </p15:guide>
        <p15:guide id="2" orient="horz" pos="393">
          <p15:clr>
            <a:srgbClr val="A4A3A4"/>
          </p15:clr>
        </p15:guide>
        <p15:guide id="3" orient="horz" pos="3848">
          <p15:clr>
            <a:srgbClr val="A4A3A4"/>
          </p15:clr>
        </p15:guide>
        <p15:guide id="4" orient="horz" pos="1920">
          <p15:clr>
            <a:srgbClr val="A4A3A4"/>
          </p15:clr>
        </p15:guide>
        <p15:guide id="5" orient="horz" pos="267">
          <p15:clr>
            <a:srgbClr val="A4A3A4"/>
          </p15:clr>
        </p15:guide>
        <p15:guide id="6" orient="horz" pos="2098">
          <p15:clr>
            <a:srgbClr val="A4A3A4"/>
          </p15:clr>
        </p15:guide>
        <p15:guide id="7" orient="horz" pos="4031">
          <p15:clr>
            <a:srgbClr val="A4A3A4"/>
          </p15:clr>
        </p15:guide>
        <p15:guide id="8" orient="horz" pos="2199">
          <p15:clr>
            <a:srgbClr val="A4A3A4"/>
          </p15:clr>
        </p15:guide>
        <p15:guide id="9" pos="3408">
          <p15:clr>
            <a:srgbClr val="A4A3A4"/>
          </p15:clr>
        </p15:guide>
        <p15:guide id="10" pos="185">
          <p15:clr>
            <a:srgbClr val="A4A3A4"/>
          </p15:clr>
        </p15:guide>
        <p15:guide id="11" pos="2885">
          <p15:clr>
            <a:srgbClr val="A4A3A4"/>
          </p15:clr>
        </p15:guide>
        <p15:guide id="12" pos="422">
          <p15:clr>
            <a:srgbClr val="A4A3A4"/>
          </p15:clr>
        </p15:guide>
        <p15:guide id="13" pos="5868">
          <p15:clr>
            <a:srgbClr val="A4A3A4"/>
          </p15:clr>
        </p15:guide>
        <p15:guide id="14" pos="6057">
          <p15:clr>
            <a:srgbClr val="A4A3A4"/>
          </p15:clr>
        </p15:guide>
        <p15:guide id="15" pos="3080">
          <p15:clr>
            <a:srgbClr val="A4A3A4"/>
          </p15:clr>
        </p15:guide>
        <p15:guide id="16" pos="3160">
          <p15:clr>
            <a:srgbClr val="A4A3A4"/>
          </p15:clr>
        </p15:guide>
        <p15:guide id="17" pos="4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919B"/>
    <a:srgbClr val="9A7E72"/>
    <a:srgbClr val="BEAB9B"/>
    <a:srgbClr val="608176"/>
    <a:srgbClr val="85929B"/>
    <a:srgbClr val="997D71"/>
    <a:srgbClr val="686B70"/>
    <a:srgbClr val="A19585"/>
    <a:srgbClr val="9E9586"/>
    <a:srgbClr val="6081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53" autoAdjust="0"/>
    <p:restoredTop sz="94660"/>
  </p:normalViewPr>
  <p:slideViewPr>
    <p:cSldViewPr showGuides="1">
      <p:cViewPr varScale="1">
        <p:scale>
          <a:sx n="114" d="100"/>
          <a:sy n="114" d="100"/>
        </p:scale>
        <p:origin x="1416" y="114"/>
      </p:cViewPr>
      <p:guideLst>
        <p:guide orient="horz" pos="2325"/>
        <p:guide orient="horz" pos="393"/>
        <p:guide orient="horz" pos="3848"/>
        <p:guide orient="horz" pos="1920"/>
        <p:guide orient="horz" pos="267"/>
        <p:guide orient="horz" pos="2098"/>
        <p:guide orient="horz" pos="4031"/>
        <p:guide orient="horz" pos="2199"/>
        <p:guide pos="3408"/>
        <p:guide pos="185"/>
        <p:guide pos="2885"/>
        <p:guide pos="422"/>
        <p:guide pos="5868"/>
        <p:guide pos="6057"/>
        <p:guide pos="3080"/>
        <p:guide pos="3160"/>
        <p:guide pos="4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614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65" tIns="45535" rIns="91065" bIns="45535" numCol="1" anchor="t" anchorCtr="0" compatLnSpc="1">
            <a:prstTxWarp prst="textNoShape">
              <a:avLst/>
            </a:prstTxWarp>
          </a:bodyPr>
          <a:lstStyle>
            <a:lvl1pPr defTabSz="909553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2346" y="0"/>
            <a:ext cx="2891511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65" tIns="45535" rIns="91065" bIns="45535" numCol="1" anchor="t" anchorCtr="0" compatLnSpc="1">
            <a:prstTxWarp prst="textNoShape">
              <a:avLst/>
            </a:prstTxWarp>
          </a:bodyPr>
          <a:lstStyle>
            <a:lvl1pPr algn="r" defTabSz="909553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1"/>
            <a:ext cx="296614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65" tIns="45535" rIns="91065" bIns="45535" numCol="1" anchor="b" anchorCtr="0" compatLnSpc="1">
            <a:prstTxWarp prst="textNoShape">
              <a:avLst/>
            </a:prstTxWarp>
          </a:bodyPr>
          <a:lstStyle>
            <a:lvl1pPr defTabSz="909553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2346" y="9442451"/>
            <a:ext cx="2891511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65" tIns="45535" rIns="91065" bIns="45535" numCol="1" anchor="b" anchorCtr="0" compatLnSpc="1">
            <a:prstTxWarp prst="textNoShape">
              <a:avLst/>
            </a:prstTxWarp>
          </a:bodyPr>
          <a:lstStyle>
            <a:lvl1pPr algn="r" defTabSz="909553">
              <a:defRPr sz="1200" smtClean="0"/>
            </a:lvl1pPr>
          </a:lstStyle>
          <a:p>
            <a:pPr>
              <a:defRPr/>
            </a:pPr>
            <a:fld id="{31742275-656B-4661-BA0A-EF9A302D94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229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1" tIns="46101" rIns="92201" bIns="46101" numCol="1" anchor="t" anchorCtr="0" compatLnSpc="1">
            <a:prstTxWarp prst="textNoShape">
              <a:avLst/>
            </a:prstTxWarp>
          </a:bodyPr>
          <a:lstStyle>
            <a:lvl1pPr defTabSz="92225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350" y="1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1" tIns="46101" rIns="92201" bIns="46101" numCol="1" anchor="t" anchorCtr="0" compatLnSpc="1">
            <a:prstTxWarp prst="textNoShape">
              <a:avLst/>
            </a:prstTxWarp>
          </a:bodyPr>
          <a:lstStyle>
            <a:lvl1pPr algn="r" defTabSz="92225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3212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0" y="4721225"/>
            <a:ext cx="5447983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1" tIns="46101" rIns="92201" bIns="461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5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1" tIns="46101" rIns="92201" bIns="46101" numCol="1" anchor="b" anchorCtr="0" compatLnSpc="1">
            <a:prstTxWarp prst="textNoShape">
              <a:avLst/>
            </a:prstTxWarp>
          </a:bodyPr>
          <a:lstStyle>
            <a:lvl1pPr defTabSz="92225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350" y="9440865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01" tIns="46101" rIns="92201" bIns="46101" numCol="1" anchor="b" anchorCtr="0" compatLnSpc="1">
            <a:prstTxWarp prst="textNoShape">
              <a:avLst/>
            </a:prstTxWarp>
          </a:bodyPr>
          <a:lstStyle>
            <a:lvl1pPr algn="r" defTabSz="922250">
              <a:defRPr sz="1200" smtClean="0"/>
            </a:lvl1pPr>
          </a:lstStyle>
          <a:p>
            <a:pPr>
              <a:defRPr/>
            </a:pPr>
            <a:fld id="{AD5C2DFF-8BA9-4305-8B7F-3EC8A547AC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45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85800"/>
            <a:ext cx="9759950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1073150" y="76200"/>
            <a:ext cx="8420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315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0" y="6248400"/>
            <a:ext cx="31369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A619DE7D-6313-4B6C-B02A-BC4C0889A122}" type="slidenum">
              <a:rPr lang="en-US" altLang="ja-JP">
                <a:solidFill>
                  <a:srgbClr val="1C1C1C"/>
                </a:solidFill>
              </a:rPr>
              <a:pPr/>
              <a:t>‹#›</a:t>
            </a:fld>
            <a:endParaRPr lang="en-US" altLang="ja-JP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4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8128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473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784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1753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549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5103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908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86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259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6669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890588" y="-55563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1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96113"/>
              </p:ext>
            </p:extLst>
          </p:nvPr>
        </p:nvGraphicFramePr>
        <p:xfrm>
          <a:off x="5417662" y="3741469"/>
          <a:ext cx="3783948" cy="2236999"/>
        </p:xfrm>
        <a:graphic>
          <a:graphicData uri="http://schemas.openxmlformats.org/drawingml/2006/table">
            <a:tbl>
              <a:tblPr/>
              <a:tblGrid>
                <a:gridCol w="615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64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38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240590"/>
              </p:ext>
            </p:extLst>
          </p:nvPr>
        </p:nvGraphicFramePr>
        <p:xfrm>
          <a:off x="906187" y="3772262"/>
          <a:ext cx="3783948" cy="2214595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28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5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749963"/>
              </p:ext>
            </p:extLst>
          </p:nvPr>
        </p:nvGraphicFramePr>
        <p:xfrm>
          <a:off x="5417662" y="818538"/>
          <a:ext cx="3783948" cy="2246054"/>
        </p:xfrm>
        <a:graphic>
          <a:graphicData uri="http://schemas.openxmlformats.org/drawingml/2006/table">
            <a:tbl>
              <a:tblPr/>
              <a:tblGrid>
                <a:gridCol w="607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06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5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115235"/>
              </p:ext>
            </p:extLst>
          </p:nvPr>
        </p:nvGraphicFramePr>
        <p:xfrm>
          <a:off x="897798" y="804378"/>
          <a:ext cx="3783948" cy="2243436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角丸四角形 1"/>
          <p:cNvSpPr/>
          <p:nvPr/>
        </p:nvSpPr>
        <p:spPr bwMode="auto">
          <a:xfrm>
            <a:off x="416496" y="525571"/>
            <a:ext cx="4464782" cy="2802804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25571"/>
            <a:ext cx="4396316" cy="2802804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21180" y="3475694"/>
            <a:ext cx="4396316" cy="2856735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64782" cy="2856735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24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213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 bwMode="auto">
          <a:xfrm>
            <a:off x="5021180" y="3475694"/>
            <a:ext cx="4396316" cy="2856735"/>
          </a:xfrm>
          <a:prstGeom prst="roundRect">
            <a:avLst>
              <a:gd name="adj" fmla="val 4217"/>
            </a:avLst>
          </a:prstGeom>
          <a:solidFill>
            <a:srgbClr val="A1958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64782" cy="2856735"/>
          </a:xfrm>
          <a:prstGeom prst="roundRect">
            <a:avLst>
              <a:gd name="adj" fmla="val 4217"/>
            </a:avLst>
          </a:prstGeom>
          <a:solidFill>
            <a:srgbClr val="A1958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6" y="525571"/>
            <a:ext cx="4464782" cy="2802804"/>
          </a:xfrm>
          <a:prstGeom prst="roundRect">
            <a:avLst>
              <a:gd name="adj" fmla="val 4217"/>
            </a:avLst>
          </a:prstGeom>
          <a:solidFill>
            <a:srgbClr val="A1958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25571"/>
            <a:ext cx="4396316" cy="2802804"/>
          </a:xfrm>
          <a:prstGeom prst="roundRect">
            <a:avLst>
              <a:gd name="adj" fmla="val 4217"/>
            </a:avLst>
          </a:prstGeom>
          <a:solidFill>
            <a:srgbClr val="A19585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24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09F4DCFF-77F3-D214-C657-34A5330EE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17158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05C203D2-5DF7-1348-76A8-017CA14C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54691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3919E887-FD02-0001-F4A9-A24233342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41" y="191131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5E94665B-3291-91C9-AEA6-990F2B2C5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227424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F2D594B3-8EC7-2055-68D7-FB7FC886C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785" y="117997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5ED36733-5840-96BD-5382-761BC384A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1174" y="154691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C4F46DC5-DE1A-EDAC-0287-62BB84F0F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157" y="191970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C67110C8-5BFD-EB44-7AAC-D34B5D26B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1802" y="227424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4">
            <a:extLst>
              <a:ext uri="{FF2B5EF4-FFF2-40B4-BE49-F238E27FC236}">
                <a16:creationId xmlns:a16="http://schemas.microsoft.com/office/drawing/2014/main" id="{16CA04D8-6B05-91A4-202C-BF3AE90F5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409163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5">
            <a:extLst>
              <a:ext uri="{FF2B5EF4-FFF2-40B4-BE49-F238E27FC236}">
                <a16:creationId xmlns:a16="http://schemas.microsoft.com/office/drawing/2014/main" id="{FB131D9A-BDBA-EBA8-D3BB-78BAF8BAC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446696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486A60C7-420F-2091-4CBA-EECAE2FB1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552" y="482298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7CDFA203-ABCD-3EC3-D787-6BFCDF5BF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518591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5D5FEB2C-0ED2-7847-3386-02A540FDD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4093192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A8E6FE1C-B0C5-9FC0-A1C2-F3B4FB7D2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4476906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901812FE-4DA2-AED7-4F32-BD9CA4EC8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8585" y="4841311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A59F80A1-E2C8-400D-4A64-E8E4DE4BE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5195854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17662" y="818538"/>
          <a:ext cx="3783948" cy="2246054"/>
        </p:xfrm>
        <a:graphic>
          <a:graphicData uri="http://schemas.openxmlformats.org/drawingml/2006/table">
            <a:tbl>
              <a:tblPr/>
              <a:tblGrid>
                <a:gridCol w="607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06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5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897798" y="804378"/>
          <a:ext cx="3783948" cy="2243436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906187" y="3772262"/>
          <a:ext cx="3783948" cy="2214595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28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5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09273" y="3741469"/>
          <a:ext cx="3783812" cy="2236999"/>
        </p:xfrm>
        <a:graphic>
          <a:graphicData uri="http://schemas.openxmlformats.org/drawingml/2006/table">
            <a:tbl>
              <a:tblPr/>
              <a:tblGrid>
                <a:gridCol w="615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38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78DB19F-F9E6-D6A2-DB54-E4E7DECE43C4}"/>
              </a:ext>
            </a:extLst>
          </p:cNvPr>
          <p:cNvSpPr txBox="1"/>
          <p:nvPr/>
        </p:nvSpPr>
        <p:spPr>
          <a:xfrm>
            <a:off x="4424401" y="231245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Grayish Brown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455392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 bwMode="auto">
          <a:xfrm>
            <a:off x="5021180" y="3475694"/>
            <a:ext cx="4396316" cy="2856735"/>
          </a:xfrm>
          <a:prstGeom prst="roundRect">
            <a:avLst>
              <a:gd name="adj" fmla="val 4217"/>
            </a:avLst>
          </a:prstGeom>
          <a:solidFill>
            <a:srgbClr val="686B7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64782" cy="2856735"/>
          </a:xfrm>
          <a:prstGeom prst="roundRect">
            <a:avLst>
              <a:gd name="adj" fmla="val 4217"/>
            </a:avLst>
          </a:prstGeom>
          <a:solidFill>
            <a:srgbClr val="686B7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6" y="525571"/>
            <a:ext cx="4464782" cy="2802804"/>
          </a:xfrm>
          <a:prstGeom prst="roundRect">
            <a:avLst>
              <a:gd name="adj" fmla="val 4217"/>
            </a:avLst>
          </a:prstGeom>
          <a:solidFill>
            <a:srgbClr val="686B7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25571"/>
            <a:ext cx="4396316" cy="2802804"/>
          </a:xfrm>
          <a:prstGeom prst="roundRect">
            <a:avLst>
              <a:gd name="adj" fmla="val 4217"/>
            </a:avLst>
          </a:prstGeom>
          <a:solidFill>
            <a:srgbClr val="686B7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24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09F4DCFF-77F3-D214-C657-34A5330EE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17158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05C203D2-5DF7-1348-76A8-017CA14C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54691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3919E887-FD02-0001-F4A9-A24233342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41" y="191131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5E94665B-3291-91C9-AEA6-990F2B2C5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227424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F2D594B3-8EC7-2055-68D7-FB7FC886C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785" y="117997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5ED36733-5840-96BD-5382-761BC384A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1174" y="154691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C4F46DC5-DE1A-EDAC-0287-62BB84F0F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157" y="191970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C67110C8-5BFD-EB44-7AAC-D34B5D26B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1802" y="227424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4">
            <a:extLst>
              <a:ext uri="{FF2B5EF4-FFF2-40B4-BE49-F238E27FC236}">
                <a16:creationId xmlns:a16="http://schemas.microsoft.com/office/drawing/2014/main" id="{16CA04D8-6B05-91A4-202C-BF3AE90F5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409163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5">
            <a:extLst>
              <a:ext uri="{FF2B5EF4-FFF2-40B4-BE49-F238E27FC236}">
                <a16:creationId xmlns:a16="http://schemas.microsoft.com/office/drawing/2014/main" id="{FB131D9A-BDBA-EBA8-D3BB-78BAF8BAC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446696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486A60C7-420F-2091-4CBA-EECAE2FB1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552" y="482298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7CDFA203-ABCD-3EC3-D787-6BFCDF5BF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518591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5D5FEB2C-0ED2-7847-3386-02A540FDD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4093192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A8E6FE1C-B0C5-9FC0-A1C2-F3B4FB7D2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4476906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901812FE-4DA2-AED7-4F32-BD9CA4EC8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8585" y="4841311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A59F80A1-E2C8-400D-4A64-E8E4DE4BE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5195854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17662" y="818538"/>
          <a:ext cx="3783948" cy="2246054"/>
        </p:xfrm>
        <a:graphic>
          <a:graphicData uri="http://schemas.openxmlformats.org/drawingml/2006/table">
            <a:tbl>
              <a:tblPr/>
              <a:tblGrid>
                <a:gridCol w="607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06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5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897798" y="804378"/>
          <a:ext cx="3783948" cy="2243436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906187" y="3772262"/>
          <a:ext cx="3783948" cy="2214595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28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5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09273" y="3741469"/>
          <a:ext cx="3783812" cy="2236999"/>
        </p:xfrm>
        <a:graphic>
          <a:graphicData uri="http://schemas.openxmlformats.org/drawingml/2006/table">
            <a:tbl>
              <a:tblPr/>
              <a:tblGrid>
                <a:gridCol w="615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38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603AD46-CD8D-A174-B96B-BDC807D6720A}"/>
              </a:ext>
            </a:extLst>
          </p:cNvPr>
          <p:cNvSpPr txBox="1"/>
          <p:nvPr/>
        </p:nvSpPr>
        <p:spPr>
          <a:xfrm>
            <a:off x="4424401" y="231245"/>
            <a:ext cx="10326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Grayish Purple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250216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 bwMode="auto">
          <a:xfrm>
            <a:off x="5021180" y="3475694"/>
            <a:ext cx="4396316" cy="2856735"/>
          </a:xfrm>
          <a:prstGeom prst="roundRect">
            <a:avLst>
              <a:gd name="adj" fmla="val 4217"/>
            </a:avLst>
          </a:prstGeom>
          <a:solidFill>
            <a:srgbClr val="997D7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64782" cy="2856735"/>
          </a:xfrm>
          <a:prstGeom prst="roundRect">
            <a:avLst>
              <a:gd name="adj" fmla="val 4217"/>
            </a:avLst>
          </a:prstGeom>
          <a:solidFill>
            <a:srgbClr val="997D7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6" y="525571"/>
            <a:ext cx="4464782" cy="2802804"/>
          </a:xfrm>
          <a:prstGeom prst="roundRect">
            <a:avLst>
              <a:gd name="adj" fmla="val 4217"/>
            </a:avLst>
          </a:prstGeom>
          <a:solidFill>
            <a:srgbClr val="997D7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25571"/>
            <a:ext cx="4396316" cy="2802804"/>
          </a:xfrm>
          <a:prstGeom prst="roundRect">
            <a:avLst>
              <a:gd name="adj" fmla="val 4217"/>
            </a:avLst>
          </a:prstGeom>
          <a:solidFill>
            <a:srgbClr val="997D7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24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09F4DCFF-77F3-D214-C657-34A5330EE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17158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05C203D2-5DF7-1348-76A8-017CA14C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54691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3919E887-FD02-0001-F4A9-A24233342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41" y="191131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5E94665B-3291-91C9-AEA6-990F2B2C5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227424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F2D594B3-8EC7-2055-68D7-FB7FC886C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785" y="117997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5ED36733-5840-96BD-5382-761BC384A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1174" y="154691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C4F46DC5-DE1A-EDAC-0287-62BB84F0F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157" y="191970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C67110C8-5BFD-EB44-7AAC-D34B5D26B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1802" y="227424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4">
            <a:extLst>
              <a:ext uri="{FF2B5EF4-FFF2-40B4-BE49-F238E27FC236}">
                <a16:creationId xmlns:a16="http://schemas.microsoft.com/office/drawing/2014/main" id="{16CA04D8-6B05-91A4-202C-BF3AE90F5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409163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5">
            <a:extLst>
              <a:ext uri="{FF2B5EF4-FFF2-40B4-BE49-F238E27FC236}">
                <a16:creationId xmlns:a16="http://schemas.microsoft.com/office/drawing/2014/main" id="{FB131D9A-BDBA-EBA8-D3BB-78BAF8BAC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446696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486A60C7-420F-2091-4CBA-EECAE2FB1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552" y="482298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7CDFA203-ABCD-3EC3-D787-6BFCDF5BF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518591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5D5FEB2C-0ED2-7847-3386-02A540FDD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4093192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A8E6FE1C-B0C5-9FC0-A1C2-F3B4FB7D2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4476906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901812FE-4DA2-AED7-4F32-BD9CA4EC8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8585" y="4841311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A59F80A1-E2C8-400D-4A64-E8E4DE4BE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5195854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17662" y="818538"/>
          <a:ext cx="3783948" cy="2246054"/>
        </p:xfrm>
        <a:graphic>
          <a:graphicData uri="http://schemas.openxmlformats.org/drawingml/2006/table">
            <a:tbl>
              <a:tblPr/>
              <a:tblGrid>
                <a:gridCol w="607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06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5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897798" y="804378"/>
          <a:ext cx="3783948" cy="2243436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906187" y="3772262"/>
          <a:ext cx="3783948" cy="2214595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28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5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09273" y="3741469"/>
          <a:ext cx="3783812" cy="2236999"/>
        </p:xfrm>
        <a:graphic>
          <a:graphicData uri="http://schemas.openxmlformats.org/drawingml/2006/table">
            <a:tbl>
              <a:tblPr/>
              <a:tblGrid>
                <a:gridCol w="615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38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B102FDE-68EE-D5EE-07D2-F2BABD2BD641}"/>
              </a:ext>
            </a:extLst>
          </p:cNvPr>
          <p:cNvSpPr txBox="1"/>
          <p:nvPr/>
        </p:nvSpPr>
        <p:spPr>
          <a:xfrm>
            <a:off x="4476341" y="231245"/>
            <a:ext cx="9685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Metallic Rose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167768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 bwMode="auto">
          <a:xfrm>
            <a:off x="5021180" y="3475694"/>
            <a:ext cx="4396316" cy="2856735"/>
          </a:xfrm>
          <a:prstGeom prst="roundRect">
            <a:avLst>
              <a:gd name="adj" fmla="val 4217"/>
            </a:avLst>
          </a:prstGeom>
          <a:solidFill>
            <a:srgbClr val="8791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64782" cy="2856735"/>
          </a:xfrm>
          <a:prstGeom prst="roundRect">
            <a:avLst>
              <a:gd name="adj" fmla="val 4217"/>
            </a:avLst>
          </a:prstGeom>
          <a:solidFill>
            <a:srgbClr val="8791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6" y="525571"/>
            <a:ext cx="4464782" cy="2802804"/>
          </a:xfrm>
          <a:prstGeom prst="roundRect">
            <a:avLst>
              <a:gd name="adj" fmla="val 4217"/>
            </a:avLst>
          </a:prstGeom>
          <a:solidFill>
            <a:srgbClr val="8791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25571"/>
            <a:ext cx="4396316" cy="2802804"/>
          </a:xfrm>
          <a:prstGeom prst="roundRect">
            <a:avLst>
              <a:gd name="adj" fmla="val 4217"/>
            </a:avLst>
          </a:prstGeom>
          <a:solidFill>
            <a:srgbClr val="8791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24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09F4DCFF-77F3-D214-C657-34A5330EE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17158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05C203D2-5DF7-1348-76A8-017CA14C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54691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3919E887-FD02-0001-F4A9-A24233342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41" y="191131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5E94665B-3291-91C9-AEA6-990F2B2C5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227424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F2D594B3-8EC7-2055-68D7-FB7FC886C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785" y="117997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5ED36733-5840-96BD-5382-761BC384A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1174" y="154691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C4F46DC5-DE1A-EDAC-0287-62BB84F0F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157" y="191970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C67110C8-5BFD-EB44-7AAC-D34B5D26B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1802" y="227424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4">
            <a:extLst>
              <a:ext uri="{FF2B5EF4-FFF2-40B4-BE49-F238E27FC236}">
                <a16:creationId xmlns:a16="http://schemas.microsoft.com/office/drawing/2014/main" id="{16CA04D8-6B05-91A4-202C-BF3AE90F5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409163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5">
            <a:extLst>
              <a:ext uri="{FF2B5EF4-FFF2-40B4-BE49-F238E27FC236}">
                <a16:creationId xmlns:a16="http://schemas.microsoft.com/office/drawing/2014/main" id="{FB131D9A-BDBA-EBA8-D3BB-78BAF8BAC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446696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486A60C7-420F-2091-4CBA-EECAE2FB1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552" y="482298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7CDFA203-ABCD-3EC3-D787-6BFCDF5BF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518591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5D5FEB2C-0ED2-7847-3386-02A540FDD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4093192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A8E6FE1C-B0C5-9FC0-A1C2-F3B4FB7D2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4476906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901812FE-4DA2-AED7-4F32-BD9CA4EC8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8585" y="4841311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A59F80A1-E2C8-400D-4A64-E8E4DE4BE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5195854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17662" y="818538"/>
          <a:ext cx="3783948" cy="2246054"/>
        </p:xfrm>
        <a:graphic>
          <a:graphicData uri="http://schemas.openxmlformats.org/drawingml/2006/table">
            <a:tbl>
              <a:tblPr/>
              <a:tblGrid>
                <a:gridCol w="607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06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5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897798" y="804378"/>
          <a:ext cx="3783948" cy="2243436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906187" y="3772262"/>
          <a:ext cx="3783948" cy="2214595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28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5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09273" y="3741469"/>
          <a:ext cx="3783812" cy="2236999"/>
        </p:xfrm>
        <a:graphic>
          <a:graphicData uri="http://schemas.openxmlformats.org/drawingml/2006/table">
            <a:tbl>
              <a:tblPr/>
              <a:tblGrid>
                <a:gridCol w="615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38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209F345-0DEE-906C-4FC2-5B61AFE229B4}"/>
              </a:ext>
            </a:extLst>
          </p:cNvPr>
          <p:cNvSpPr txBox="1"/>
          <p:nvPr/>
        </p:nvSpPr>
        <p:spPr>
          <a:xfrm>
            <a:off x="4331173" y="188640"/>
            <a:ext cx="12698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Metallic Blue Gray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95391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 bwMode="auto">
          <a:xfrm>
            <a:off x="5021180" y="3475694"/>
            <a:ext cx="4396316" cy="2856735"/>
          </a:xfrm>
          <a:prstGeom prst="roundRect">
            <a:avLst>
              <a:gd name="adj" fmla="val 4217"/>
            </a:avLst>
          </a:prstGeom>
          <a:solidFill>
            <a:srgbClr val="608176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64782" cy="2856735"/>
          </a:xfrm>
          <a:prstGeom prst="roundRect">
            <a:avLst>
              <a:gd name="adj" fmla="val 4217"/>
            </a:avLst>
          </a:prstGeom>
          <a:solidFill>
            <a:srgbClr val="608176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6" y="525571"/>
            <a:ext cx="4464782" cy="2802804"/>
          </a:xfrm>
          <a:prstGeom prst="roundRect">
            <a:avLst>
              <a:gd name="adj" fmla="val 4217"/>
            </a:avLst>
          </a:prstGeom>
          <a:solidFill>
            <a:srgbClr val="608176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25571"/>
            <a:ext cx="4396316" cy="2802804"/>
          </a:xfrm>
          <a:prstGeom prst="roundRect">
            <a:avLst>
              <a:gd name="adj" fmla="val 4217"/>
            </a:avLst>
          </a:prstGeom>
          <a:solidFill>
            <a:srgbClr val="608176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24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09F4DCFF-77F3-D214-C657-34A5330EE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17158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05C203D2-5DF7-1348-76A8-017CA14C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54691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3919E887-FD02-0001-F4A9-A24233342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41" y="191131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5E94665B-3291-91C9-AEA6-990F2B2C5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227424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F2D594B3-8EC7-2055-68D7-FB7FC886C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785" y="117997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5ED36733-5840-96BD-5382-761BC384A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1174" y="154691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C4F46DC5-DE1A-EDAC-0287-62BB84F0F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157" y="191970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C67110C8-5BFD-EB44-7AAC-D34B5D26B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1802" y="227424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4">
            <a:extLst>
              <a:ext uri="{FF2B5EF4-FFF2-40B4-BE49-F238E27FC236}">
                <a16:creationId xmlns:a16="http://schemas.microsoft.com/office/drawing/2014/main" id="{16CA04D8-6B05-91A4-202C-BF3AE90F5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409163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5">
            <a:extLst>
              <a:ext uri="{FF2B5EF4-FFF2-40B4-BE49-F238E27FC236}">
                <a16:creationId xmlns:a16="http://schemas.microsoft.com/office/drawing/2014/main" id="{FB131D9A-BDBA-EBA8-D3BB-78BAF8BAC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446696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486A60C7-420F-2091-4CBA-EECAE2FB1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552" y="482298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7CDFA203-ABCD-3EC3-D787-6BFCDF5BF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518591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5D5FEB2C-0ED2-7847-3386-02A540FDD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4093192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A8E6FE1C-B0C5-9FC0-A1C2-F3B4FB7D2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4476906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901812FE-4DA2-AED7-4F32-BD9CA4EC8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8585" y="4841311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A59F80A1-E2C8-400D-4A64-E8E4DE4BE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5195854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17662" y="818538"/>
          <a:ext cx="3783948" cy="2246054"/>
        </p:xfrm>
        <a:graphic>
          <a:graphicData uri="http://schemas.openxmlformats.org/drawingml/2006/table">
            <a:tbl>
              <a:tblPr/>
              <a:tblGrid>
                <a:gridCol w="607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06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5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897798" y="804378"/>
          <a:ext cx="3783948" cy="2243436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906187" y="3772262"/>
          <a:ext cx="3783948" cy="2214595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28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5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09273" y="3741469"/>
          <a:ext cx="3783812" cy="2236999"/>
        </p:xfrm>
        <a:graphic>
          <a:graphicData uri="http://schemas.openxmlformats.org/drawingml/2006/table">
            <a:tbl>
              <a:tblPr/>
              <a:tblGrid>
                <a:gridCol w="615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38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843D742-3355-33F5-E8A6-C4780384C453}"/>
              </a:ext>
            </a:extLst>
          </p:cNvPr>
          <p:cNvSpPr txBox="1"/>
          <p:nvPr/>
        </p:nvSpPr>
        <p:spPr>
          <a:xfrm>
            <a:off x="4445489" y="211163"/>
            <a:ext cx="1010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Grayish Green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762675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 bwMode="auto">
          <a:xfrm>
            <a:off x="5021180" y="3475694"/>
            <a:ext cx="4396316" cy="2856735"/>
          </a:xfrm>
          <a:prstGeom prst="roundRect">
            <a:avLst>
              <a:gd name="adj" fmla="val 4217"/>
            </a:avLst>
          </a:prstGeom>
          <a:solidFill>
            <a:srgbClr val="BEAB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6" y="3475694"/>
            <a:ext cx="4464782" cy="2856735"/>
          </a:xfrm>
          <a:prstGeom prst="roundRect">
            <a:avLst>
              <a:gd name="adj" fmla="val 4217"/>
            </a:avLst>
          </a:prstGeom>
          <a:solidFill>
            <a:srgbClr val="BEAB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6" y="525571"/>
            <a:ext cx="4464782" cy="2802804"/>
          </a:xfrm>
          <a:prstGeom prst="roundRect">
            <a:avLst>
              <a:gd name="adj" fmla="val 4217"/>
            </a:avLst>
          </a:prstGeom>
          <a:solidFill>
            <a:srgbClr val="BEAB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25571"/>
            <a:ext cx="4396316" cy="2802804"/>
          </a:xfrm>
          <a:prstGeom prst="roundRect">
            <a:avLst>
              <a:gd name="adj" fmla="val 4217"/>
            </a:avLst>
          </a:prstGeom>
          <a:solidFill>
            <a:srgbClr val="BEAB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24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09F4DCFF-77F3-D214-C657-34A5330EE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17158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05C203D2-5DF7-1348-76A8-017CA14C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54691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3919E887-FD02-0001-F4A9-A24233342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41" y="191131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5E94665B-3291-91C9-AEA6-990F2B2C5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227424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F2D594B3-8EC7-2055-68D7-FB7FC886C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785" y="117997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5ED36733-5840-96BD-5382-761BC384A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1174" y="154691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6">
            <a:extLst>
              <a:ext uri="{FF2B5EF4-FFF2-40B4-BE49-F238E27FC236}">
                <a16:creationId xmlns:a16="http://schemas.microsoft.com/office/drawing/2014/main" id="{C4F46DC5-DE1A-EDAC-0287-62BB84F0F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157" y="191970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C67110C8-5BFD-EB44-7AAC-D34B5D26B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1802" y="227424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AutoShape 4">
            <a:extLst>
              <a:ext uri="{FF2B5EF4-FFF2-40B4-BE49-F238E27FC236}">
                <a16:creationId xmlns:a16="http://schemas.microsoft.com/office/drawing/2014/main" id="{16CA04D8-6B05-91A4-202C-BF3AE90F5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409163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5">
            <a:extLst>
              <a:ext uri="{FF2B5EF4-FFF2-40B4-BE49-F238E27FC236}">
                <a16:creationId xmlns:a16="http://schemas.microsoft.com/office/drawing/2014/main" id="{FB131D9A-BDBA-EBA8-D3BB-78BAF8BAC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446696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6">
            <a:extLst>
              <a:ext uri="{FF2B5EF4-FFF2-40B4-BE49-F238E27FC236}">
                <a16:creationId xmlns:a16="http://schemas.microsoft.com/office/drawing/2014/main" id="{486A60C7-420F-2091-4CBA-EECAE2FB1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552" y="482298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7CDFA203-ABCD-3EC3-D787-6BFCDF5BF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952" y="518591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5D5FEB2C-0ED2-7847-3386-02A540FDD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4093192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A8E6FE1C-B0C5-9FC0-A1C2-F3B4FB7D2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4476906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901812FE-4DA2-AED7-4F32-BD9CA4EC8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8585" y="4841311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A59F80A1-E2C8-400D-4A64-E8E4DE4BE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024" y="5195854"/>
            <a:ext cx="3632439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17662" y="818538"/>
          <a:ext cx="3783948" cy="2246054"/>
        </p:xfrm>
        <a:graphic>
          <a:graphicData uri="http://schemas.openxmlformats.org/drawingml/2006/table">
            <a:tbl>
              <a:tblPr/>
              <a:tblGrid>
                <a:gridCol w="607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06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5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897798" y="804378"/>
          <a:ext cx="3783948" cy="2243436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96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52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2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906187" y="3772262"/>
          <a:ext cx="3783948" cy="2214595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28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5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09273" y="3741469"/>
          <a:ext cx="3783812" cy="2236999"/>
        </p:xfrm>
        <a:graphic>
          <a:graphicData uri="http://schemas.openxmlformats.org/drawingml/2006/table">
            <a:tbl>
              <a:tblPr/>
              <a:tblGrid>
                <a:gridCol w="615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4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38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6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70B683F-C912-2B1C-F8E5-369C3E9D3731}"/>
              </a:ext>
            </a:extLst>
          </p:cNvPr>
          <p:cNvSpPr txBox="1"/>
          <p:nvPr/>
        </p:nvSpPr>
        <p:spPr>
          <a:xfrm>
            <a:off x="4514043" y="211163"/>
            <a:ext cx="10150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Metallic Beige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629817550"/>
      </p:ext>
    </p:extLst>
  </p:cSld>
  <p:clrMapOvr>
    <a:masterClrMapping/>
  </p:clrMapOvr>
</p:sld>
</file>

<file path=ppt/theme/theme1.xml><?xml version="1.0" encoding="utf-8"?>
<a:theme xmlns:a="http://schemas.openxmlformats.org/drawingml/2006/main" name="1_示名条（オレンジ)">
  <a:themeElements>
    <a:clrScheme name="示名条（オレンジ)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示名条（オレンジ)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示名条（オレンジ)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993</Words>
  <Application>Microsoft Office PowerPoint</Application>
  <PresentationFormat>A4 210 x 297 mm</PresentationFormat>
  <Paragraphs>685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Tahoma</vt:lpstr>
      <vt:lpstr>Times New Roman</vt:lpstr>
      <vt:lpstr>Wingdings</vt:lpstr>
      <vt:lpstr>1_示名条（オレンジ)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2015-11-05T01:45:40Z</dcterms:created>
  <dcterms:modified xsi:type="dcterms:W3CDTF">2025-01-10T01:30:11Z</dcterms:modified>
</cp:coreProperties>
</file>