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9"/>
  </p:notesMasterIdLst>
  <p:handoutMasterIdLst>
    <p:handoutMasterId r:id="rId10"/>
  </p:handoutMasterIdLst>
  <p:sldIdLst>
    <p:sldId id="373" r:id="rId2"/>
    <p:sldId id="387" r:id="rId3"/>
    <p:sldId id="391" r:id="rId4"/>
    <p:sldId id="392" r:id="rId5"/>
    <p:sldId id="393" r:id="rId6"/>
    <p:sldId id="394" r:id="rId7"/>
    <p:sldId id="390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5">
          <p15:clr>
            <a:srgbClr val="A4A3A4"/>
          </p15:clr>
        </p15:guide>
        <p15:guide id="2" orient="horz" pos="393">
          <p15:clr>
            <a:srgbClr val="A4A3A4"/>
          </p15:clr>
        </p15:guide>
        <p15:guide id="3" orient="horz" pos="3848">
          <p15:clr>
            <a:srgbClr val="A4A3A4"/>
          </p15:clr>
        </p15:guide>
        <p15:guide id="4" orient="horz" pos="1920">
          <p15:clr>
            <a:srgbClr val="A4A3A4"/>
          </p15:clr>
        </p15:guide>
        <p15:guide id="5" orient="horz" pos="267">
          <p15:clr>
            <a:srgbClr val="A4A3A4"/>
          </p15:clr>
        </p15:guide>
        <p15:guide id="6" orient="horz" pos="2098">
          <p15:clr>
            <a:srgbClr val="A4A3A4"/>
          </p15:clr>
        </p15:guide>
        <p15:guide id="7" orient="horz" pos="4031">
          <p15:clr>
            <a:srgbClr val="A4A3A4"/>
          </p15:clr>
        </p15:guide>
        <p15:guide id="8" orient="horz" pos="2199">
          <p15:clr>
            <a:srgbClr val="A4A3A4"/>
          </p15:clr>
        </p15:guide>
        <p15:guide id="9" pos="3408">
          <p15:clr>
            <a:srgbClr val="A4A3A4"/>
          </p15:clr>
        </p15:guide>
        <p15:guide id="10" pos="181">
          <p15:clr>
            <a:srgbClr val="A4A3A4"/>
          </p15:clr>
        </p15:guide>
        <p15:guide id="11" pos="2884">
          <p15:clr>
            <a:srgbClr val="A4A3A4"/>
          </p15:clr>
        </p15:guide>
        <p15:guide id="12" pos="423">
          <p15:clr>
            <a:srgbClr val="A4A3A4"/>
          </p15:clr>
        </p15:guide>
        <p15:guide id="13" pos="5858">
          <p15:clr>
            <a:srgbClr val="A4A3A4"/>
          </p15:clr>
        </p15:guide>
        <p15:guide id="14" pos="6065">
          <p15:clr>
            <a:srgbClr val="A4A3A4"/>
          </p15:clr>
        </p15:guide>
        <p15:guide id="15" pos="3120">
          <p15:clr>
            <a:srgbClr val="A4A3A4"/>
          </p15:clr>
        </p15:guide>
        <p15:guide id="16" pos="3165">
          <p15:clr>
            <a:srgbClr val="A4A3A4"/>
          </p15:clr>
        </p15:guide>
        <p15:guide id="17" pos="455">
          <p15:clr>
            <a:srgbClr val="A4A3A4"/>
          </p15:clr>
        </p15:guide>
        <p15:guide id="18" pos="30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A998"/>
    <a:srgbClr val="5F8077"/>
    <a:srgbClr val="85929B"/>
    <a:srgbClr val="997D71"/>
    <a:srgbClr val="686B70"/>
    <a:srgbClr val="AB9B89"/>
    <a:srgbClr val="395433"/>
    <a:srgbClr val="BA8E84"/>
    <a:srgbClr val="6C91AB"/>
    <a:srgbClr val="918D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416" y="120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1"/>
        <p:guide pos="2884"/>
        <p:guide pos="423"/>
        <p:guide pos="5858"/>
        <p:guide pos="6065"/>
        <p:guide pos="3120"/>
        <p:guide pos="3165"/>
        <p:guide pos="455"/>
        <p:guide pos="30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2345" y="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t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1"/>
            <a:ext cx="296614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defTabSz="90946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2345" y="9442451"/>
            <a:ext cx="2891512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57" tIns="45530" rIns="91057" bIns="45530" numCol="1" anchor="b" anchorCtr="0" compatLnSpc="1">
            <a:prstTxWarp prst="textNoShape">
              <a:avLst/>
            </a:prstTxWarp>
          </a:bodyPr>
          <a:lstStyle>
            <a:lvl1pPr algn="r" defTabSz="909466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351" y="1"/>
            <a:ext cx="295026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4375" y="747713"/>
            <a:ext cx="538003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0" y="4721225"/>
            <a:ext cx="544798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defTabSz="922162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351" y="9440864"/>
            <a:ext cx="295026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92" tIns="46096" rIns="92192" bIns="46096" numCol="1" anchor="b" anchorCtr="0" compatLnSpc="1">
            <a:prstTxWarp prst="textNoShape">
              <a:avLst/>
            </a:prstTxWarp>
          </a:bodyPr>
          <a:lstStyle>
            <a:lvl1pPr algn="r" defTabSz="922162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535429"/>
              </p:ext>
            </p:extLst>
          </p:nvPr>
        </p:nvGraphicFramePr>
        <p:xfrm>
          <a:off x="5426364" y="3724691"/>
          <a:ext cx="3864361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8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404282"/>
              </p:ext>
            </p:extLst>
          </p:nvPr>
        </p:nvGraphicFramePr>
        <p:xfrm>
          <a:off x="893526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148171"/>
              </p:ext>
            </p:extLst>
          </p:nvPr>
        </p:nvGraphicFramePr>
        <p:xfrm>
          <a:off x="5417896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071530"/>
              </p:ext>
            </p:extLst>
          </p:nvPr>
        </p:nvGraphicFramePr>
        <p:xfrm>
          <a:off x="923433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2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9E9586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16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328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70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59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92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699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28165B-9748-BDE8-32B2-12214C475551}"/>
              </a:ext>
            </a:extLst>
          </p:cNvPr>
          <p:cNvSpPr txBox="1"/>
          <p:nvPr/>
        </p:nvSpPr>
        <p:spPr>
          <a:xfrm>
            <a:off x="4424401" y="23124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Brown</a:t>
            </a:r>
            <a:endParaRPr kumimoji="1" lang="ja-JP" altLang="en-US" sz="1100" dirty="0"/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2172"/>
              </p:ext>
            </p:extLst>
          </p:nvPr>
        </p:nvGraphicFramePr>
        <p:xfrm>
          <a:off x="906655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026554"/>
              </p:ext>
            </p:extLst>
          </p:nvPr>
        </p:nvGraphicFramePr>
        <p:xfrm>
          <a:off x="5409507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066861"/>
              </p:ext>
            </p:extLst>
          </p:nvPr>
        </p:nvGraphicFramePr>
        <p:xfrm>
          <a:off x="885137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159102"/>
              </p:ext>
            </p:extLst>
          </p:nvPr>
        </p:nvGraphicFramePr>
        <p:xfrm>
          <a:off x="5409586" y="3724691"/>
          <a:ext cx="3874703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387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686B70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16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328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70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59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92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699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906655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09507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85137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586" y="3724691"/>
          <a:ext cx="3874703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EFFD3A-66F8-3139-ED8B-A7864FF3ADE7}"/>
              </a:ext>
            </a:extLst>
          </p:cNvPr>
          <p:cNvSpPr txBox="1"/>
          <p:nvPr/>
        </p:nvSpPr>
        <p:spPr>
          <a:xfrm>
            <a:off x="4424401" y="231245"/>
            <a:ext cx="10326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Purple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68507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997D7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16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328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70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59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92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699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906655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09507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85137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586" y="3724691"/>
          <a:ext cx="3874703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1F9ADF-7EB8-E269-C68F-500B29755EE3}"/>
              </a:ext>
            </a:extLst>
          </p:cNvPr>
          <p:cNvSpPr txBox="1"/>
          <p:nvPr/>
        </p:nvSpPr>
        <p:spPr>
          <a:xfrm>
            <a:off x="4476341" y="231245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Rose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38185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85929B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16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328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70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59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92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699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906655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09507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85137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586" y="3724691"/>
          <a:ext cx="3874703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6BC0528-789B-85A9-38B6-75D5DABB9673}"/>
              </a:ext>
            </a:extLst>
          </p:cNvPr>
          <p:cNvSpPr txBox="1"/>
          <p:nvPr/>
        </p:nvSpPr>
        <p:spPr>
          <a:xfrm>
            <a:off x="4331173" y="206048"/>
            <a:ext cx="1269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Blue Gray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87154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5F8077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16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41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941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6328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10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670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059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92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8099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1699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906655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09507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85137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09586" y="3724691"/>
          <a:ext cx="3874703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5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3BB8CAB-47E7-9678-4646-6C728624C5AD}"/>
              </a:ext>
            </a:extLst>
          </p:cNvPr>
          <p:cNvSpPr txBox="1"/>
          <p:nvPr/>
        </p:nvSpPr>
        <p:spPr>
          <a:xfrm>
            <a:off x="4445489" y="211163"/>
            <a:ext cx="10102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Grayish Green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21339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角丸四角形 26"/>
          <p:cNvSpPr/>
          <p:nvPr/>
        </p:nvSpPr>
        <p:spPr bwMode="auto">
          <a:xfrm>
            <a:off x="416495" y="3475694"/>
            <a:ext cx="4464784" cy="2916000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416495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021180" y="3467305"/>
            <a:ext cx="4464783" cy="2916000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5021180" y="502131"/>
            <a:ext cx="4464783" cy="2826244"/>
          </a:xfrm>
          <a:prstGeom prst="roundRect">
            <a:avLst>
              <a:gd name="adj" fmla="val 4217"/>
            </a:avLst>
          </a:prstGeom>
          <a:solidFill>
            <a:srgbClr val="BEA998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 dirty="0" err="1">
                <a:solidFill>
                  <a:srgbClr val="000000"/>
                </a:solidFill>
              </a:rPr>
              <a:t>ZXⅡ</a:t>
            </a:r>
            <a:r>
              <a:rPr lang="ja-JP" altLang="en-US" sz="1200" b="1" dirty="0">
                <a:solidFill>
                  <a:srgbClr val="000000"/>
                </a:solidFill>
              </a:rPr>
              <a:t>（</a:t>
            </a:r>
            <a:r>
              <a:rPr lang="en-US" altLang="ja-JP" sz="1200" b="1" dirty="0">
                <a:solidFill>
                  <a:srgbClr val="000000"/>
                </a:solidFill>
              </a:rPr>
              <a:t>18</a:t>
            </a:r>
            <a:r>
              <a:rPr lang="ja-JP" altLang="en-US" sz="1200" b="1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D437701-C098-2D87-1B81-EC2AA1FB9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894" y="118005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ECDE44C-444B-DBC0-172A-825864395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119" y="155529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5C9F8829-B1C2-CBA8-060E-FFC75DECA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719" y="1919704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0DECC285-A503-0A96-3525-E588403DA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3106" y="118966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79683DD0-4785-54A4-9561-995ABBD64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088" y="1564992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AutoShape 6">
            <a:extLst>
              <a:ext uri="{FF2B5EF4-FFF2-40B4-BE49-F238E27FC236}">
                <a16:creationId xmlns:a16="http://schemas.microsoft.com/office/drawing/2014/main" id="{FE727BC4-14AE-FF2C-04B5-55F7E4007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088" y="1929319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E4CAD362-B2CB-542F-EC46-10BF3370E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448" y="4102707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EF77C606-C717-2C04-299E-51B524E47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37" y="4469565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C399E2A3-732A-8852-1FED-76EC96026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970" y="4833970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B4EFA4FD-D34D-D5BD-875E-C97913CF1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266" y="410204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EC9B4E62-7768-5E98-F605-083A0AC7B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266" y="4477371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DC42F695-252D-6853-43AB-81CD1DDC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6866" y="4841776"/>
            <a:ext cx="3636000" cy="146617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24" name="Group 4128"/>
          <p:cNvGraphicFramePr>
            <a:graphicFrameLocks noGrp="1"/>
          </p:cNvGraphicFramePr>
          <p:nvPr/>
        </p:nvGraphicFramePr>
        <p:xfrm>
          <a:off x="5417896" y="816992"/>
          <a:ext cx="3847585" cy="2273692"/>
        </p:xfrm>
        <a:graphic>
          <a:graphicData uri="http://schemas.openxmlformats.org/drawingml/2006/table">
            <a:tbl>
              <a:tblPr/>
              <a:tblGrid>
                <a:gridCol w="600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5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4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8" name="Group 4128"/>
          <p:cNvGraphicFramePr>
            <a:graphicFrameLocks noGrp="1"/>
          </p:cNvGraphicFramePr>
          <p:nvPr/>
        </p:nvGraphicFramePr>
        <p:xfrm>
          <a:off x="5426364" y="3724691"/>
          <a:ext cx="3864361" cy="2285149"/>
        </p:xfrm>
        <a:graphic>
          <a:graphicData uri="http://schemas.openxmlformats.org/drawingml/2006/table">
            <a:tbl>
              <a:tblPr/>
              <a:tblGrid>
                <a:gridCol w="596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69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32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8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1" name="Group 4128"/>
          <p:cNvGraphicFramePr>
            <a:graphicFrameLocks noGrp="1"/>
          </p:cNvGraphicFramePr>
          <p:nvPr/>
        </p:nvGraphicFramePr>
        <p:xfrm>
          <a:off x="923433" y="820090"/>
          <a:ext cx="3717653" cy="2267527"/>
        </p:xfrm>
        <a:graphic>
          <a:graphicData uri="http://schemas.openxmlformats.org/drawingml/2006/table">
            <a:tbl>
              <a:tblPr/>
              <a:tblGrid>
                <a:gridCol w="60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7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6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6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Group 4128"/>
          <p:cNvGraphicFramePr>
            <a:graphicFrameLocks noGrp="1"/>
          </p:cNvGraphicFramePr>
          <p:nvPr/>
        </p:nvGraphicFramePr>
        <p:xfrm>
          <a:off x="893526" y="3724925"/>
          <a:ext cx="3739329" cy="2239869"/>
        </p:xfrm>
        <a:graphic>
          <a:graphicData uri="http://schemas.openxmlformats.org/drawingml/2006/table">
            <a:tbl>
              <a:tblPr/>
              <a:tblGrid>
                <a:gridCol w="591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82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8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0ADD0B-BF85-8504-0DD5-4720F13DECB1}"/>
              </a:ext>
            </a:extLst>
          </p:cNvPr>
          <p:cNvSpPr txBox="1"/>
          <p:nvPr/>
        </p:nvSpPr>
        <p:spPr>
          <a:xfrm>
            <a:off x="4445489" y="211163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Metallic Beige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209602425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825</Words>
  <Application>Microsoft Office PowerPoint</Application>
  <PresentationFormat>A4 210 x 297 mm</PresentationFormat>
  <Paragraphs>517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2025-01-10T01:20:33Z</dcterms:modified>
</cp:coreProperties>
</file>